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F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C38CCE-3D33-48AF-94C8-C1008FEC4CA4}" v="38" dt="2024-06-26T13:54:51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3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s Reich" userId="1a96c6fa808778bd" providerId="LiveId" clId="{C2C38CCE-3D33-48AF-94C8-C1008FEC4CA4}"/>
    <pc:docChg chg="undo redo custSel addSld delSld modSld">
      <pc:chgData name="Jens Reich" userId="1a96c6fa808778bd" providerId="LiveId" clId="{C2C38CCE-3D33-48AF-94C8-C1008FEC4CA4}" dt="2024-06-26T13:56:57.620" v="1222" actId="1076"/>
      <pc:docMkLst>
        <pc:docMk/>
      </pc:docMkLst>
      <pc:sldChg chg="modSp mod">
        <pc:chgData name="Jens Reich" userId="1a96c6fa808778bd" providerId="LiveId" clId="{C2C38CCE-3D33-48AF-94C8-C1008FEC4CA4}" dt="2024-06-25T13:11:32.333" v="118" actId="1076"/>
        <pc:sldMkLst>
          <pc:docMk/>
          <pc:sldMk cId="0" sldId="256"/>
        </pc:sldMkLst>
        <pc:spChg chg="mod">
          <ac:chgData name="Jens Reich" userId="1a96c6fa808778bd" providerId="LiveId" clId="{C2C38CCE-3D33-48AF-94C8-C1008FEC4CA4}" dt="2024-06-25T13:11:32.333" v="118" actId="1076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Jens Reich" userId="1a96c6fa808778bd" providerId="LiveId" clId="{C2C38CCE-3D33-48AF-94C8-C1008FEC4CA4}" dt="2024-06-25T13:13:32.241" v="197" actId="1076"/>
        <pc:sldMkLst>
          <pc:docMk/>
          <pc:sldMk cId="0" sldId="257"/>
        </pc:sldMkLst>
        <pc:spChg chg="mod">
          <ac:chgData name="Jens Reich" userId="1a96c6fa808778bd" providerId="LiveId" clId="{C2C38CCE-3D33-48AF-94C8-C1008FEC4CA4}" dt="2024-06-25T13:13:32.241" v="197" actId="1076"/>
          <ac:spMkLst>
            <pc:docMk/>
            <pc:sldMk cId="0" sldId="257"/>
            <ac:spMk id="60" creationId="{00000000-0000-0000-0000-000000000000}"/>
          </ac:spMkLst>
        </pc:spChg>
        <pc:spChg chg="mod">
          <ac:chgData name="Jens Reich" userId="1a96c6fa808778bd" providerId="LiveId" clId="{C2C38CCE-3D33-48AF-94C8-C1008FEC4CA4}" dt="2024-06-25T13:08:01.607" v="82" actId="14100"/>
          <ac:spMkLst>
            <pc:docMk/>
            <pc:sldMk cId="0" sldId="257"/>
            <ac:spMk id="61" creationId="{00000000-0000-0000-0000-000000000000}"/>
          </ac:spMkLst>
        </pc:spChg>
        <pc:spChg chg="mod">
          <ac:chgData name="Jens Reich" userId="1a96c6fa808778bd" providerId="LiveId" clId="{C2C38CCE-3D33-48AF-94C8-C1008FEC4CA4}" dt="2024-06-25T13:11:01.254" v="114"/>
          <ac:spMkLst>
            <pc:docMk/>
            <pc:sldMk cId="0" sldId="257"/>
            <ac:spMk id="62" creationId="{00000000-0000-0000-0000-000000000000}"/>
          </ac:spMkLst>
        </pc:spChg>
        <pc:picChg chg="mod">
          <ac:chgData name="Jens Reich" userId="1a96c6fa808778bd" providerId="LiveId" clId="{C2C38CCE-3D33-48AF-94C8-C1008FEC4CA4}" dt="2024-06-25T13:12:21.551" v="126" actId="1076"/>
          <ac:picMkLst>
            <pc:docMk/>
            <pc:sldMk cId="0" sldId="257"/>
            <ac:picMk id="64" creationId="{00000000-0000-0000-0000-000000000000}"/>
          </ac:picMkLst>
        </pc:picChg>
        <pc:cxnChg chg="mod">
          <ac:chgData name="Jens Reich" userId="1a96c6fa808778bd" providerId="LiveId" clId="{C2C38CCE-3D33-48AF-94C8-C1008FEC4CA4}" dt="2024-06-25T13:09:04.361" v="97" actId="1037"/>
          <ac:cxnSpMkLst>
            <pc:docMk/>
            <pc:sldMk cId="0" sldId="257"/>
            <ac:cxnSpMk id="63" creationId="{00000000-0000-0000-0000-000000000000}"/>
          </ac:cxnSpMkLst>
        </pc:cxnChg>
      </pc:sldChg>
      <pc:sldChg chg="modSp mod">
        <pc:chgData name="Jens Reich" userId="1a96c6fa808778bd" providerId="LiveId" clId="{C2C38CCE-3D33-48AF-94C8-C1008FEC4CA4}" dt="2024-06-26T13:55:02.816" v="1221" actId="1076"/>
        <pc:sldMkLst>
          <pc:docMk/>
          <pc:sldMk cId="0" sldId="258"/>
        </pc:sldMkLst>
        <pc:spChg chg="mod">
          <ac:chgData name="Jens Reich" userId="1a96c6fa808778bd" providerId="LiveId" clId="{C2C38CCE-3D33-48AF-94C8-C1008FEC4CA4}" dt="2024-06-25T13:09:31.354" v="98" actId="1076"/>
          <ac:spMkLst>
            <pc:docMk/>
            <pc:sldMk cId="0" sldId="258"/>
            <ac:spMk id="69" creationId="{00000000-0000-0000-0000-000000000000}"/>
          </ac:spMkLst>
        </pc:spChg>
        <pc:spChg chg="mod">
          <ac:chgData name="Jens Reich" userId="1a96c6fa808778bd" providerId="LiveId" clId="{C2C38CCE-3D33-48AF-94C8-C1008FEC4CA4}" dt="2024-06-26T13:55:02.816" v="1221" actId="1076"/>
          <ac:spMkLst>
            <pc:docMk/>
            <pc:sldMk cId="0" sldId="258"/>
            <ac:spMk id="70" creationId="{00000000-0000-0000-0000-000000000000}"/>
          </ac:spMkLst>
        </pc:spChg>
        <pc:spChg chg="mod">
          <ac:chgData name="Jens Reich" userId="1a96c6fa808778bd" providerId="LiveId" clId="{C2C38CCE-3D33-48AF-94C8-C1008FEC4CA4}" dt="2024-06-25T13:09:31.354" v="98" actId="1076"/>
          <ac:spMkLst>
            <pc:docMk/>
            <pc:sldMk cId="0" sldId="258"/>
            <ac:spMk id="71" creationId="{00000000-0000-0000-0000-000000000000}"/>
          </ac:spMkLst>
        </pc:spChg>
        <pc:picChg chg="mod">
          <ac:chgData name="Jens Reich" userId="1a96c6fa808778bd" providerId="LiveId" clId="{C2C38CCE-3D33-48AF-94C8-C1008FEC4CA4}" dt="2024-06-25T13:10:04.531" v="103" actId="1076"/>
          <ac:picMkLst>
            <pc:docMk/>
            <pc:sldMk cId="0" sldId="258"/>
            <ac:picMk id="72" creationId="{00000000-0000-0000-0000-000000000000}"/>
          </ac:picMkLst>
        </pc:picChg>
      </pc:sldChg>
      <pc:sldChg chg="modSp mod">
        <pc:chgData name="Jens Reich" userId="1a96c6fa808778bd" providerId="LiveId" clId="{C2C38CCE-3D33-48AF-94C8-C1008FEC4CA4}" dt="2024-06-25T13:23:30.514" v="299" actId="108"/>
        <pc:sldMkLst>
          <pc:docMk/>
          <pc:sldMk cId="0" sldId="259"/>
        </pc:sldMkLst>
        <pc:spChg chg="mod">
          <ac:chgData name="Jens Reich" userId="1a96c6fa808778bd" providerId="LiveId" clId="{C2C38CCE-3D33-48AF-94C8-C1008FEC4CA4}" dt="2024-06-25T13:14:45.988" v="198" actId="108"/>
          <ac:spMkLst>
            <pc:docMk/>
            <pc:sldMk cId="0" sldId="259"/>
            <ac:spMk id="77" creationId="{00000000-0000-0000-0000-000000000000}"/>
          </ac:spMkLst>
        </pc:spChg>
        <pc:spChg chg="mod">
          <ac:chgData name="Jens Reich" userId="1a96c6fa808778bd" providerId="LiveId" clId="{C2C38CCE-3D33-48AF-94C8-C1008FEC4CA4}" dt="2024-06-25T13:23:30.514" v="299" actId="108"/>
          <ac:spMkLst>
            <pc:docMk/>
            <pc:sldMk cId="0" sldId="259"/>
            <ac:spMk id="78" creationId="{00000000-0000-0000-0000-000000000000}"/>
          </ac:spMkLst>
        </pc:spChg>
      </pc:sldChg>
      <pc:sldChg chg="addSp modSp add del mod">
        <pc:chgData name="Jens Reich" userId="1a96c6fa808778bd" providerId="LiveId" clId="{C2C38CCE-3D33-48AF-94C8-C1008FEC4CA4}" dt="2024-06-26T13:54:51.455" v="1220" actId="164"/>
        <pc:sldMkLst>
          <pc:docMk/>
          <pc:sldMk cId="0" sldId="260"/>
        </pc:sldMkLst>
        <pc:spChg chg="add mod">
          <ac:chgData name="Jens Reich" userId="1a96c6fa808778bd" providerId="LiveId" clId="{C2C38CCE-3D33-48AF-94C8-C1008FEC4CA4}" dt="2024-06-26T13:54:51.455" v="1220" actId="164"/>
          <ac:spMkLst>
            <pc:docMk/>
            <pc:sldMk cId="0" sldId="260"/>
            <ac:spMk id="2" creationId="{39F0D4FA-A1A8-E163-8577-9E989F59CB4B}"/>
          </ac:spMkLst>
        </pc:spChg>
        <pc:spChg chg="mod">
          <ac:chgData name="Jens Reich" userId="1a96c6fa808778bd" providerId="LiveId" clId="{C2C38CCE-3D33-48AF-94C8-C1008FEC4CA4}" dt="2024-06-25T13:26:58.452" v="325" actId="20577"/>
          <ac:spMkLst>
            <pc:docMk/>
            <pc:sldMk cId="0" sldId="260"/>
            <ac:spMk id="83" creationId="{00000000-0000-0000-0000-000000000000}"/>
          </ac:spMkLst>
        </pc:spChg>
        <pc:spChg chg="mod">
          <ac:chgData name="Jens Reich" userId="1a96c6fa808778bd" providerId="LiveId" clId="{C2C38CCE-3D33-48AF-94C8-C1008FEC4CA4}" dt="2024-06-26T09:04:56.984" v="548" actId="27636"/>
          <ac:spMkLst>
            <pc:docMk/>
            <pc:sldMk cId="0" sldId="260"/>
            <ac:spMk id="84" creationId="{00000000-0000-0000-0000-000000000000}"/>
          </ac:spMkLst>
        </pc:spChg>
        <pc:grpChg chg="add mod">
          <ac:chgData name="Jens Reich" userId="1a96c6fa808778bd" providerId="LiveId" clId="{C2C38CCE-3D33-48AF-94C8-C1008FEC4CA4}" dt="2024-06-26T13:54:51.455" v="1220" actId="164"/>
          <ac:grpSpMkLst>
            <pc:docMk/>
            <pc:sldMk cId="0" sldId="260"/>
            <ac:grpSpMk id="3" creationId="{1BD1884E-D8FB-3096-F272-82B0104DD9C2}"/>
          </ac:grpSpMkLst>
        </pc:grpChg>
        <pc:picChg chg="mod">
          <ac:chgData name="Jens Reich" userId="1a96c6fa808778bd" providerId="LiveId" clId="{C2C38CCE-3D33-48AF-94C8-C1008FEC4CA4}" dt="2024-06-26T13:54:51.455" v="1220" actId="164"/>
          <ac:picMkLst>
            <pc:docMk/>
            <pc:sldMk cId="0" sldId="260"/>
            <ac:picMk id="85" creationId="{00000000-0000-0000-0000-000000000000}"/>
          </ac:picMkLst>
        </pc:picChg>
      </pc:sldChg>
      <pc:sldChg chg="addSp modSp mod modNotes">
        <pc:chgData name="Jens Reich" userId="1a96c6fa808778bd" providerId="LiveId" clId="{C2C38CCE-3D33-48AF-94C8-C1008FEC4CA4}" dt="2024-06-26T09:57:43.838" v="622" actId="113"/>
        <pc:sldMkLst>
          <pc:docMk/>
          <pc:sldMk cId="0" sldId="261"/>
        </pc:sldMkLst>
        <pc:spChg chg="add mod">
          <ac:chgData name="Jens Reich" userId="1a96c6fa808778bd" providerId="LiveId" clId="{C2C38CCE-3D33-48AF-94C8-C1008FEC4CA4}" dt="2024-06-26T07:30:46.847" v="399" actId="164"/>
          <ac:spMkLst>
            <pc:docMk/>
            <pc:sldMk cId="0" sldId="261"/>
            <ac:spMk id="2" creationId="{6E29AB89-AA37-18E1-855B-4040F33659DB}"/>
          </ac:spMkLst>
        </pc:spChg>
        <pc:spChg chg="mod">
          <ac:chgData name="Jens Reich" userId="1a96c6fa808778bd" providerId="LiveId" clId="{C2C38CCE-3D33-48AF-94C8-C1008FEC4CA4}" dt="2024-06-26T09:09:57.055" v="578" actId="1076"/>
          <ac:spMkLst>
            <pc:docMk/>
            <pc:sldMk cId="0" sldId="261"/>
            <ac:spMk id="90" creationId="{00000000-0000-0000-0000-000000000000}"/>
          </ac:spMkLst>
        </pc:spChg>
        <pc:spChg chg="mod">
          <ac:chgData name="Jens Reich" userId="1a96c6fa808778bd" providerId="LiveId" clId="{C2C38CCE-3D33-48AF-94C8-C1008FEC4CA4}" dt="2024-06-26T09:57:43.838" v="622" actId="113"/>
          <ac:spMkLst>
            <pc:docMk/>
            <pc:sldMk cId="0" sldId="261"/>
            <ac:spMk id="91" creationId="{00000000-0000-0000-0000-000000000000}"/>
          </ac:spMkLst>
        </pc:spChg>
        <pc:grpChg chg="add mod">
          <ac:chgData name="Jens Reich" userId="1a96c6fa808778bd" providerId="LiveId" clId="{C2C38CCE-3D33-48AF-94C8-C1008FEC4CA4}" dt="2024-06-26T07:30:57.502" v="433" actId="1076"/>
          <ac:grpSpMkLst>
            <pc:docMk/>
            <pc:sldMk cId="0" sldId="261"/>
            <ac:grpSpMk id="3" creationId="{73BDACA2-CE71-66D2-B29B-2BC6E6A430A0}"/>
          </ac:grpSpMkLst>
        </pc:grpChg>
        <pc:picChg chg="mod">
          <ac:chgData name="Jens Reich" userId="1a96c6fa808778bd" providerId="LiveId" clId="{C2C38CCE-3D33-48AF-94C8-C1008FEC4CA4}" dt="2024-06-26T07:30:46.847" v="399" actId="164"/>
          <ac:picMkLst>
            <pc:docMk/>
            <pc:sldMk cId="0" sldId="261"/>
            <ac:picMk id="92" creationId="{00000000-0000-0000-0000-000000000000}"/>
          </ac:picMkLst>
        </pc:picChg>
      </pc:sldChg>
      <pc:sldChg chg="addSp modSp mod">
        <pc:chgData name="Jens Reich" userId="1a96c6fa808778bd" providerId="LiveId" clId="{C2C38CCE-3D33-48AF-94C8-C1008FEC4CA4}" dt="2024-06-26T13:54:44.984" v="1219" actId="164"/>
        <pc:sldMkLst>
          <pc:docMk/>
          <pc:sldMk cId="0" sldId="262"/>
        </pc:sldMkLst>
        <pc:spChg chg="mod">
          <ac:chgData name="Jens Reich" userId="1a96c6fa808778bd" providerId="LiveId" clId="{C2C38CCE-3D33-48AF-94C8-C1008FEC4CA4}" dt="2024-06-26T13:45:14.214" v="1096"/>
          <ac:spMkLst>
            <pc:docMk/>
            <pc:sldMk cId="0" sldId="262"/>
            <ac:spMk id="4" creationId="{974372B8-E7DD-7900-4861-AF769DB8CC3A}"/>
          </ac:spMkLst>
        </pc:spChg>
        <pc:spChg chg="add mod">
          <ac:chgData name="Jens Reich" userId="1a96c6fa808778bd" providerId="LiveId" clId="{C2C38CCE-3D33-48AF-94C8-C1008FEC4CA4}" dt="2024-06-26T13:54:44.984" v="1219" actId="164"/>
          <ac:spMkLst>
            <pc:docMk/>
            <pc:sldMk cId="0" sldId="262"/>
            <ac:spMk id="5" creationId="{EC5CF6A3-9081-8286-9186-E1EE60C48984}"/>
          </ac:spMkLst>
        </pc:spChg>
        <pc:spChg chg="mod">
          <ac:chgData name="Jens Reich" userId="1a96c6fa808778bd" providerId="LiveId" clId="{C2C38CCE-3D33-48AF-94C8-C1008FEC4CA4}" dt="2024-06-26T09:10:26.897" v="583" actId="20577"/>
          <ac:spMkLst>
            <pc:docMk/>
            <pc:sldMk cId="0" sldId="262"/>
            <ac:spMk id="97" creationId="{00000000-0000-0000-0000-000000000000}"/>
          </ac:spMkLst>
        </pc:spChg>
        <pc:spChg chg="mod">
          <ac:chgData name="Jens Reich" userId="1a96c6fa808778bd" providerId="LiveId" clId="{C2C38CCE-3D33-48AF-94C8-C1008FEC4CA4}" dt="2024-06-26T09:58:21.008" v="630" actId="113"/>
          <ac:spMkLst>
            <pc:docMk/>
            <pc:sldMk cId="0" sldId="262"/>
            <ac:spMk id="98" creationId="{00000000-0000-0000-0000-000000000000}"/>
          </ac:spMkLst>
        </pc:spChg>
        <pc:grpChg chg="add mod">
          <ac:chgData name="Jens Reich" userId="1a96c6fa808778bd" providerId="LiveId" clId="{C2C38CCE-3D33-48AF-94C8-C1008FEC4CA4}" dt="2024-06-26T13:45:14.214" v="1096"/>
          <ac:grpSpMkLst>
            <pc:docMk/>
            <pc:sldMk cId="0" sldId="262"/>
            <ac:grpSpMk id="2" creationId="{417EB148-4CB5-8D85-A51C-CA84D1545EC5}"/>
          </ac:grpSpMkLst>
        </pc:grpChg>
        <pc:grpChg chg="add mod">
          <ac:chgData name="Jens Reich" userId="1a96c6fa808778bd" providerId="LiveId" clId="{C2C38CCE-3D33-48AF-94C8-C1008FEC4CA4}" dt="2024-06-26T13:54:44.984" v="1219" actId="164"/>
          <ac:grpSpMkLst>
            <pc:docMk/>
            <pc:sldMk cId="0" sldId="262"/>
            <ac:grpSpMk id="6" creationId="{FD6DA7F9-9A92-D905-BF83-002994715D84}"/>
          </ac:grpSpMkLst>
        </pc:grpChg>
        <pc:picChg chg="mod">
          <ac:chgData name="Jens Reich" userId="1a96c6fa808778bd" providerId="LiveId" clId="{C2C38CCE-3D33-48AF-94C8-C1008FEC4CA4}" dt="2024-06-26T13:45:14.214" v="1096"/>
          <ac:picMkLst>
            <pc:docMk/>
            <pc:sldMk cId="0" sldId="262"/>
            <ac:picMk id="3" creationId="{0AA46698-8943-2E75-FCDF-1D0B460DC4F1}"/>
          </ac:picMkLst>
        </pc:picChg>
        <pc:picChg chg="mod">
          <ac:chgData name="Jens Reich" userId="1a96c6fa808778bd" providerId="LiveId" clId="{C2C38CCE-3D33-48AF-94C8-C1008FEC4CA4}" dt="2024-06-26T13:54:44.984" v="1219" actId="164"/>
          <ac:picMkLst>
            <pc:docMk/>
            <pc:sldMk cId="0" sldId="262"/>
            <ac:picMk id="99" creationId="{00000000-0000-0000-0000-000000000000}"/>
          </ac:picMkLst>
        </pc:picChg>
      </pc:sldChg>
      <pc:sldChg chg="addSp delSp modSp mod">
        <pc:chgData name="Jens Reich" userId="1a96c6fa808778bd" providerId="LiveId" clId="{C2C38CCE-3D33-48AF-94C8-C1008FEC4CA4}" dt="2024-06-26T10:05:25.276" v="730" actId="1035"/>
        <pc:sldMkLst>
          <pc:docMk/>
          <pc:sldMk cId="0" sldId="263"/>
        </pc:sldMkLst>
        <pc:spChg chg="add">
          <ac:chgData name="Jens Reich" userId="1a96c6fa808778bd" providerId="LiveId" clId="{C2C38CCE-3D33-48AF-94C8-C1008FEC4CA4}" dt="2024-06-26T09:56:34.035" v="615"/>
          <ac:spMkLst>
            <pc:docMk/>
            <pc:sldMk cId="0" sldId="263"/>
            <ac:spMk id="2" creationId="{05525EC6-1280-DB54-A217-120A9C7E5CD8}"/>
          </ac:spMkLst>
        </pc:spChg>
        <pc:spChg chg="add">
          <ac:chgData name="Jens Reich" userId="1a96c6fa808778bd" providerId="LiveId" clId="{C2C38CCE-3D33-48AF-94C8-C1008FEC4CA4}" dt="2024-06-26T09:56:37.597" v="616"/>
          <ac:spMkLst>
            <pc:docMk/>
            <pc:sldMk cId="0" sldId="263"/>
            <ac:spMk id="3" creationId="{73D844D6-9429-A201-7F95-921BCE2B114B}"/>
          </ac:spMkLst>
        </pc:spChg>
        <pc:spChg chg="add mod">
          <ac:chgData name="Jens Reich" userId="1a96c6fa808778bd" providerId="LiveId" clId="{C2C38CCE-3D33-48AF-94C8-C1008FEC4CA4}" dt="2024-06-26T10:04:33.599" v="713"/>
          <ac:spMkLst>
            <pc:docMk/>
            <pc:sldMk cId="0" sldId="263"/>
            <ac:spMk id="4" creationId="{ADD7CA0E-8204-58DE-7462-504499F81D47}"/>
          </ac:spMkLst>
        </pc:spChg>
        <pc:spChg chg="mod">
          <ac:chgData name="Jens Reich" userId="1a96c6fa808778bd" providerId="LiveId" clId="{C2C38CCE-3D33-48AF-94C8-C1008FEC4CA4}" dt="2024-06-26T10:05:25.276" v="730" actId="1035"/>
          <ac:spMkLst>
            <pc:docMk/>
            <pc:sldMk cId="0" sldId="263"/>
            <ac:spMk id="104" creationId="{00000000-0000-0000-0000-000000000000}"/>
          </ac:spMkLst>
        </pc:spChg>
        <pc:spChg chg="del mod">
          <ac:chgData name="Jens Reich" userId="1a96c6fa808778bd" providerId="LiveId" clId="{C2C38CCE-3D33-48AF-94C8-C1008FEC4CA4}" dt="2024-06-26T09:56:48.977" v="618"/>
          <ac:spMkLst>
            <pc:docMk/>
            <pc:sldMk cId="0" sldId="263"/>
            <ac:spMk id="105" creationId="{00000000-0000-0000-0000-000000000000}"/>
          </ac:spMkLst>
        </pc:spChg>
      </pc:sldChg>
      <pc:sldChg chg="addSp delSp modSp mod">
        <pc:chgData name="Jens Reich" userId="1a96c6fa808778bd" providerId="LiveId" clId="{C2C38CCE-3D33-48AF-94C8-C1008FEC4CA4}" dt="2024-06-26T11:26:03.800" v="817" actId="12"/>
        <pc:sldMkLst>
          <pc:docMk/>
          <pc:sldMk cId="0" sldId="264"/>
        </pc:sldMkLst>
        <pc:spChg chg="add mod">
          <ac:chgData name="Jens Reich" userId="1a96c6fa808778bd" providerId="LiveId" clId="{C2C38CCE-3D33-48AF-94C8-C1008FEC4CA4}" dt="2024-06-26T10:57:17.606" v="776" actId="1076"/>
          <ac:spMkLst>
            <pc:docMk/>
            <pc:sldMk cId="0" sldId="264"/>
            <ac:spMk id="3" creationId="{01CBA976-E8D6-D559-E359-E1F2BC7D5A3D}"/>
          </ac:spMkLst>
        </pc:spChg>
        <pc:spChg chg="add">
          <ac:chgData name="Jens Reich" userId="1a96c6fa808778bd" providerId="LiveId" clId="{C2C38CCE-3D33-48AF-94C8-C1008FEC4CA4}" dt="2024-06-26T10:54:23.883" v="749"/>
          <ac:spMkLst>
            <pc:docMk/>
            <pc:sldMk cId="0" sldId="264"/>
            <ac:spMk id="4" creationId="{4CC74CAB-23C6-E743-CFE8-316699002F61}"/>
          </ac:spMkLst>
        </pc:spChg>
        <pc:spChg chg="add">
          <ac:chgData name="Jens Reich" userId="1a96c6fa808778bd" providerId="LiveId" clId="{C2C38CCE-3D33-48AF-94C8-C1008FEC4CA4}" dt="2024-06-26T10:54:36.170" v="751"/>
          <ac:spMkLst>
            <pc:docMk/>
            <pc:sldMk cId="0" sldId="264"/>
            <ac:spMk id="5" creationId="{79BB5337-ACB9-2BF5-444B-08F56E3C12CD}"/>
          </ac:spMkLst>
        </pc:spChg>
        <pc:spChg chg="add">
          <ac:chgData name="Jens Reich" userId="1a96c6fa808778bd" providerId="LiveId" clId="{C2C38CCE-3D33-48AF-94C8-C1008FEC4CA4}" dt="2024-06-26T10:55:04.347" v="758"/>
          <ac:spMkLst>
            <pc:docMk/>
            <pc:sldMk cId="0" sldId="264"/>
            <ac:spMk id="6" creationId="{4936D0C8-BA53-D191-95FE-F5A1C0998FD1}"/>
          </ac:spMkLst>
        </pc:spChg>
        <pc:spChg chg="add del mod">
          <ac:chgData name="Jens Reich" userId="1a96c6fa808778bd" providerId="LiveId" clId="{C2C38CCE-3D33-48AF-94C8-C1008FEC4CA4}" dt="2024-06-26T11:26:03.800" v="817" actId="12"/>
          <ac:spMkLst>
            <pc:docMk/>
            <pc:sldMk cId="0" sldId="264"/>
            <ac:spMk id="111" creationId="{00000000-0000-0000-0000-000000000000}"/>
          </ac:spMkLst>
        </pc:spChg>
        <pc:picChg chg="mod">
          <ac:chgData name="Jens Reich" userId="1a96c6fa808778bd" providerId="LiveId" clId="{C2C38CCE-3D33-48AF-94C8-C1008FEC4CA4}" dt="2024-06-26T10:57:30.847" v="777" actId="1076"/>
          <ac:picMkLst>
            <pc:docMk/>
            <pc:sldMk cId="0" sldId="264"/>
            <ac:picMk id="110" creationId="{00000000-0000-0000-0000-000000000000}"/>
          </ac:picMkLst>
        </pc:picChg>
      </pc:sldChg>
      <pc:sldChg chg="del">
        <pc:chgData name="Jens Reich" userId="1a96c6fa808778bd" providerId="LiveId" clId="{C2C38CCE-3D33-48AF-94C8-C1008FEC4CA4}" dt="2024-06-26T11:27:59.149" v="833" actId="47"/>
        <pc:sldMkLst>
          <pc:docMk/>
          <pc:sldMk cId="0" sldId="265"/>
        </pc:sldMkLst>
      </pc:sldChg>
      <pc:sldChg chg="del">
        <pc:chgData name="Jens Reich" userId="1a96c6fa808778bd" providerId="LiveId" clId="{C2C38CCE-3D33-48AF-94C8-C1008FEC4CA4}" dt="2024-06-26T12:47:55.037" v="859" actId="47"/>
        <pc:sldMkLst>
          <pc:docMk/>
          <pc:sldMk cId="0" sldId="266"/>
        </pc:sldMkLst>
      </pc:sldChg>
      <pc:sldChg chg="delSp del mod">
        <pc:chgData name="Jens Reich" userId="1a96c6fa808778bd" providerId="LiveId" clId="{C2C38CCE-3D33-48AF-94C8-C1008FEC4CA4}" dt="2024-06-26T13:46:01.270" v="1102" actId="47"/>
        <pc:sldMkLst>
          <pc:docMk/>
          <pc:sldMk cId="0" sldId="267"/>
        </pc:sldMkLst>
        <pc:picChg chg="del">
          <ac:chgData name="Jens Reich" userId="1a96c6fa808778bd" providerId="LiveId" clId="{C2C38CCE-3D33-48AF-94C8-C1008FEC4CA4}" dt="2024-06-26T13:17:19.840" v="889" actId="478"/>
          <ac:picMkLst>
            <pc:docMk/>
            <pc:sldMk cId="0" sldId="267"/>
            <ac:picMk id="130" creationId="{00000000-0000-0000-0000-000000000000}"/>
          </ac:picMkLst>
        </pc:picChg>
      </pc:sldChg>
      <pc:sldChg chg="del">
        <pc:chgData name="Jens Reich" userId="1a96c6fa808778bd" providerId="LiveId" clId="{C2C38CCE-3D33-48AF-94C8-C1008FEC4CA4}" dt="2024-06-26T13:54:29.251" v="1218" actId="47"/>
        <pc:sldMkLst>
          <pc:docMk/>
          <pc:sldMk cId="0" sldId="268"/>
        </pc:sldMkLst>
      </pc:sldChg>
      <pc:sldChg chg="addSp delSp modSp add mod">
        <pc:chgData name="Jens Reich" userId="1a96c6fa808778bd" providerId="LiveId" clId="{C2C38CCE-3D33-48AF-94C8-C1008FEC4CA4}" dt="2024-06-26T11:27:36.334" v="832" actId="1035"/>
        <pc:sldMkLst>
          <pc:docMk/>
          <pc:sldMk cId="2684065899" sldId="269"/>
        </pc:sldMkLst>
        <pc:spChg chg="mod">
          <ac:chgData name="Jens Reich" userId="1a96c6fa808778bd" providerId="LiveId" clId="{C2C38CCE-3D33-48AF-94C8-C1008FEC4CA4}" dt="2024-06-26T11:24:37.872" v="803" actId="1076"/>
          <ac:spMkLst>
            <pc:docMk/>
            <pc:sldMk cId="2684065899" sldId="269"/>
            <ac:spMk id="3" creationId="{01CBA976-E8D6-D559-E359-E1F2BC7D5A3D}"/>
          </ac:spMkLst>
        </pc:spChg>
        <pc:spChg chg="add">
          <ac:chgData name="Jens Reich" userId="1a96c6fa808778bd" providerId="LiveId" clId="{C2C38CCE-3D33-48AF-94C8-C1008FEC4CA4}" dt="2024-06-26T11:21:22.970" v="788"/>
          <ac:spMkLst>
            <pc:docMk/>
            <pc:sldMk cId="2684065899" sldId="269"/>
            <ac:spMk id="4" creationId="{1F91EF74-7D56-A1B8-DF49-DDFB15D9E0D9}"/>
          </ac:spMkLst>
        </pc:spChg>
        <pc:spChg chg="mod">
          <ac:chgData name="Jens Reich" userId="1a96c6fa808778bd" providerId="LiveId" clId="{C2C38CCE-3D33-48AF-94C8-C1008FEC4CA4}" dt="2024-06-26T11:27:36.334" v="832" actId="1035"/>
          <ac:spMkLst>
            <pc:docMk/>
            <pc:sldMk cId="2684065899" sldId="269"/>
            <ac:spMk id="111" creationId="{00000000-0000-0000-0000-000000000000}"/>
          </ac:spMkLst>
        </pc:spChg>
        <pc:picChg chg="add mod">
          <ac:chgData name="Jens Reich" userId="1a96c6fa808778bd" providerId="LiveId" clId="{C2C38CCE-3D33-48AF-94C8-C1008FEC4CA4}" dt="2024-06-26T11:25:07.112" v="808" actId="1076"/>
          <ac:picMkLst>
            <pc:docMk/>
            <pc:sldMk cId="2684065899" sldId="269"/>
            <ac:picMk id="2" creationId="{70560352-3161-90A8-4FC3-D44AE8A3BA10}"/>
          </ac:picMkLst>
        </pc:picChg>
        <pc:picChg chg="del">
          <ac:chgData name="Jens Reich" userId="1a96c6fa808778bd" providerId="LiveId" clId="{C2C38CCE-3D33-48AF-94C8-C1008FEC4CA4}" dt="2024-06-26T11:20:30.057" v="783" actId="478"/>
          <ac:picMkLst>
            <pc:docMk/>
            <pc:sldMk cId="2684065899" sldId="269"/>
            <ac:picMk id="110" creationId="{00000000-0000-0000-0000-000000000000}"/>
          </ac:picMkLst>
        </pc:picChg>
      </pc:sldChg>
      <pc:sldChg chg="addSp delSp modSp add mod">
        <pc:chgData name="Jens Reich" userId="1a96c6fa808778bd" providerId="LiveId" clId="{C2C38CCE-3D33-48AF-94C8-C1008FEC4CA4}" dt="2024-06-26T12:49:39.835" v="888" actId="1076"/>
        <pc:sldMkLst>
          <pc:docMk/>
          <pc:sldMk cId="1094162724" sldId="270"/>
        </pc:sldMkLst>
        <pc:spChg chg="mod">
          <ac:chgData name="Jens Reich" userId="1a96c6fa808778bd" providerId="LiveId" clId="{C2C38CCE-3D33-48AF-94C8-C1008FEC4CA4}" dt="2024-06-26T12:46:03.988" v="840" actId="1076"/>
          <ac:spMkLst>
            <pc:docMk/>
            <pc:sldMk cId="1094162724" sldId="270"/>
            <ac:spMk id="3" creationId="{01CBA976-E8D6-D559-E359-E1F2BC7D5A3D}"/>
          </ac:spMkLst>
        </pc:spChg>
        <pc:spChg chg="mod">
          <ac:chgData name="Jens Reich" userId="1a96c6fa808778bd" providerId="LiveId" clId="{C2C38CCE-3D33-48AF-94C8-C1008FEC4CA4}" dt="2024-06-26T12:49:39.835" v="888" actId="1076"/>
          <ac:spMkLst>
            <pc:docMk/>
            <pc:sldMk cId="1094162724" sldId="270"/>
            <ac:spMk id="111" creationId="{00000000-0000-0000-0000-000000000000}"/>
          </ac:spMkLst>
        </pc:spChg>
        <pc:picChg chg="del">
          <ac:chgData name="Jens Reich" userId="1a96c6fa808778bd" providerId="LiveId" clId="{C2C38CCE-3D33-48AF-94C8-C1008FEC4CA4}" dt="2024-06-26T12:45:32.253" v="835" actId="478"/>
          <ac:picMkLst>
            <pc:docMk/>
            <pc:sldMk cId="1094162724" sldId="270"/>
            <ac:picMk id="2" creationId="{70560352-3161-90A8-4FC3-D44AE8A3BA10}"/>
          </ac:picMkLst>
        </pc:picChg>
        <pc:picChg chg="add mod">
          <ac:chgData name="Jens Reich" userId="1a96c6fa808778bd" providerId="LiveId" clId="{C2C38CCE-3D33-48AF-94C8-C1008FEC4CA4}" dt="2024-06-26T12:49:34.043" v="887" actId="1076"/>
          <ac:picMkLst>
            <pc:docMk/>
            <pc:sldMk cId="1094162724" sldId="270"/>
            <ac:picMk id="4" creationId="{30A43C74-7881-C9E8-D070-B9289533E633}"/>
          </ac:picMkLst>
        </pc:picChg>
      </pc:sldChg>
      <pc:sldChg chg="addSp delSp modSp add mod">
        <pc:chgData name="Jens Reich" userId="1a96c6fa808778bd" providerId="LiveId" clId="{C2C38CCE-3D33-48AF-94C8-C1008FEC4CA4}" dt="2024-06-26T13:56:57.620" v="1222" actId="1076"/>
        <pc:sldMkLst>
          <pc:docMk/>
          <pc:sldMk cId="3134921594" sldId="271"/>
        </pc:sldMkLst>
        <pc:spChg chg="mod">
          <ac:chgData name="Jens Reich" userId="1a96c6fa808778bd" providerId="LiveId" clId="{C2C38CCE-3D33-48AF-94C8-C1008FEC4CA4}" dt="2024-06-26T13:24:50.859" v="978" actId="1076"/>
          <ac:spMkLst>
            <pc:docMk/>
            <pc:sldMk cId="3134921594" sldId="271"/>
            <ac:spMk id="3" creationId="{01CBA976-E8D6-D559-E359-E1F2BC7D5A3D}"/>
          </ac:spMkLst>
        </pc:spChg>
        <pc:spChg chg="mod">
          <ac:chgData name="Jens Reich" userId="1a96c6fa808778bd" providerId="LiveId" clId="{C2C38CCE-3D33-48AF-94C8-C1008FEC4CA4}" dt="2024-06-26T13:56:57.620" v="1222" actId="1076"/>
          <ac:spMkLst>
            <pc:docMk/>
            <pc:sldMk cId="3134921594" sldId="271"/>
            <ac:spMk id="111" creationId="{00000000-0000-0000-0000-000000000000}"/>
          </ac:spMkLst>
        </pc:spChg>
        <pc:picChg chg="del">
          <ac:chgData name="Jens Reich" userId="1a96c6fa808778bd" providerId="LiveId" clId="{C2C38CCE-3D33-48AF-94C8-C1008FEC4CA4}" dt="2024-06-26T13:18:18.574" v="891" actId="478"/>
          <ac:picMkLst>
            <pc:docMk/>
            <pc:sldMk cId="3134921594" sldId="271"/>
            <ac:picMk id="4" creationId="{30A43C74-7881-C9E8-D070-B9289533E633}"/>
          </ac:picMkLst>
        </pc:picChg>
        <pc:picChg chg="add del mod">
          <ac:chgData name="Jens Reich" userId="1a96c6fa808778bd" providerId="LiveId" clId="{C2C38CCE-3D33-48AF-94C8-C1008FEC4CA4}" dt="2024-06-26T13:18:57.889" v="895" actId="478"/>
          <ac:picMkLst>
            <pc:docMk/>
            <pc:sldMk cId="3134921594" sldId="271"/>
            <ac:picMk id="5" creationId="{FA64CF20-B05E-D8B9-4761-EA2DC1CFFD34}"/>
          </ac:picMkLst>
        </pc:picChg>
        <pc:picChg chg="add del mod">
          <ac:chgData name="Jens Reich" userId="1a96c6fa808778bd" providerId="LiveId" clId="{C2C38CCE-3D33-48AF-94C8-C1008FEC4CA4}" dt="2024-06-26T13:20:16.412" v="905" actId="478"/>
          <ac:picMkLst>
            <pc:docMk/>
            <pc:sldMk cId="3134921594" sldId="271"/>
            <ac:picMk id="7" creationId="{0B96C6E1-AC8E-17D0-1B69-C3CA530D3E32}"/>
          </ac:picMkLst>
        </pc:picChg>
        <pc:picChg chg="add del mod">
          <ac:chgData name="Jens Reich" userId="1a96c6fa808778bd" providerId="LiveId" clId="{C2C38CCE-3D33-48AF-94C8-C1008FEC4CA4}" dt="2024-06-26T13:28:32.898" v="979" actId="478"/>
          <ac:picMkLst>
            <pc:docMk/>
            <pc:sldMk cId="3134921594" sldId="271"/>
            <ac:picMk id="9" creationId="{AAC2FAC6-5519-2A96-9802-ED947C9F4B75}"/>
          </ac:picMkLst>
        </pc:picChg>
        <pc:picChg chg="add mod modCrop">
          <ac:chgData name="Jens Reich" userId="1a96c6fa808778bd" providerId="LiveId" clId="{C2C38CCE-3D33-48AF-94C8-C1008FEC4CA4}" dt="2024-06-26T13:31:06.670" v="1001" actId="1076"/>
          <ac:picMkLst>
            <pc:docMk/>
            <pc:sldMk cId="3134921594" sldId="271"/>
            <ac:picMk id="11" creationId="{F8EB50AE-E4FB-2D83-58C3-CB861245FFA8}"/>
          </ac:picMkLst>
        </pc:picChg>
      </pc:sldChg>
      <pc:sldChg chg="addSp delSp modSp add mod">
        <pc:chgData name="Jens Reich" userId="1a96c6fa808778bd" providerId="LiveId" clId="{C2C38CCE-3D33-48AF-94C8-C1008FEC4CA4}" dt="2024-06-26T13:54:19.033" v="1217" actId="1076"/>
        <pc:sldMkLst>
          <pc:docMk/>
          <pc:sldMk cId="2433488908" sldId="272"/>
        </pc:sldMkLst>
        <pc:spChg chg="add mod">
          <ac:chgData name="Jens Reich" userId="1a96c6fa808778bd" providerId="LiveId" clId="{C2C38CCE-3D33-48AF-94C8-C1008FEC4CA4}" dt="2024-06-26T13:49:07.618" v="1114" actId="571"/>
          <ac:spMkLst>
            <pc:docMk/>
            <pc:sldMk cId="2433488908" sldId="272"/>
            <ac:spMk id="2" creationId="{F01CBC40-91F0-894C-9855-F9CD794A0CC6}"/>
          </ac:spMkLst>
        </pc:spChg>
        <pc:spChg chg="mod">
          <ac:chgData name="Jens Reich" userId="1a96c6fa808778bd" providerId="LiveId" clId="{C2C38CCE-3D33-48AF-94C8-C1008FEC4CA4}" dt="2024-06-26T13:53:53.398" v="1213" actId="14100"/>
          <ac:spMkLst>
            <pc:docMk/>
            <pc:sldMk cId="2433488908" sldId="272"/>
            <ac:spMk id="3" creationId="{01CBA976-E8D6-D559-E359-E1F2BC7D5A3D}"/>
          </ac:spMkLst>
        </pc:spChg>
        <pc:spChg chg="add del mod">
          <ac:chgData name="Jens Reich" userId="1a96c6fa808778bd" providerId="LiveId" clId="{C2C38CCE-3D33-48AF-94C8-C1008FEC4CA4}" dt="2024-06-26T13:51:50.660" v="1168" actId="478"/>
          <ac:spMkLst>
            <pc:docMk/>
            <pc:sldMk cId="2433488908" sldId="272"/>
            <ac:spMk id="5" creationId="{9596D241-BBD9-76DF-8E2D-153DEC4B0CD3}"/>
          </ac:spMkLst>
        </pc:spChg>
        <pc:spChg chg="add mod">
          <ac:chgData name="Jens Reich" userId="1a96c6fa808778bd" providerId="LiveId" clId="{C2C38CCE-3D33-48AF-94C8-C1008FEC4CA4}" dt="2024-06-26T13:54:19.033" v="1217" actId="1076"/>
          <ac:spMkLst>
            <pc:docMk/>
            <pc:sldMk cId="2433488908" sldId="272"/>
            <ac:spMk id="6" creationId="{54FDD16F-19A9-6CC9-30CD-3E0B3C4F0067}"/>
          </ac:spMkLst>
        </pc:spChg>
        <pc:spChg chg="del mod">
          <ac:chgData name="Jens Reich" userId="1a96c6fa808778bd" providerId="LiveId" clId="{C2C38CCE-3D33-48AF-94C8-C1008FEC4CA4}" dt="2024-06-26T13:50:46.475" v="1136" actId="478"/>
          <ac:spMkLst>
            <pc:docMk/>
            <pc:sldMk cId="2433488908" sldId="272"/>
            <ac:spMk id="111" creationId="{00000000-0000-0000-0000-000000000000}"/>
          </ac:spMkLst>
        </pc:spChg>
        <pc:picChg chg="del">
          <ac:chgData name="Jens Reich" userId="1a96c6fa808778bd" providerId="LiveId" clId="{C2C38CCE-3D33-48AF-94C8-C1008FEC4CA4}" dt="2024-06-26T13:47:30.423" v="1104" actId="478"/>
          <ac:picMkLst>
            <pc:docMk/>
            <pc:sldMk cId="2433488908" sldId="272"/>
            <ac:picMk id="11" creationId="{F8EB50AE-E4FB-2D83-58C3-CB861245FFA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10cfae2d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10cfae2d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24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10cfae2d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10cfae2d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00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10cfae2d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10cfae2d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01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10cfae2d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10cfae2d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01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38052698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38052698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38052698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38052698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3d4ea3f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3d4ea3f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cae76758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cae76758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cae7675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cae7675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cae76758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cae76758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10cfae2d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10cfae2d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10cfae2d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10cfae2d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826645" y="3019022"/>
            <a:ext cx="5490707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79" dirty="0">
                <a:solidFill>
                  <a:srgbClr val="FE8F77"/>
                </a:solidFill>
                <a:latin typeface="Arial Rounded MT Bold" panose="020F0704030504030204" pitchFamily="34" charset="0"/>
              </a:rPr>
              <a:t>Smart Device Usage Analysis: Understanding User Behavior and Trends</a:t>
            </a:r>
            <a:endParaRPr sz="1979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25" y="807075"/>
            <a:ext cx="8108149" cy="20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374500" y="3579377"/>
            <a:ext cx="8394326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Initial Usage: </a:t>
            </a: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All 33 users used the app daily at the beginning of data collection.</a:t>
            </a:r>
            <a:b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GB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Decline Over Time: </a:t>
            </a: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Usage steadily decreased over the data collection period.</a:t>
            </a:r>
            <a:b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GB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Recommendation: </a:t>
            </a: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Motivating users through streaks and ranking systems can enhance engagement.</a:t>
            </a:r>
            <a:endParaRPr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BA976-E8D6-D559-E359-E1F2BC7D5A3D}"/>
              </a:ext>
            </a:extLst>
          </p:cNvPr>
          <p:cNvSpPr txBox="1"/>
          <p:nvPr/>
        </p:nvSpPr>
        <p:spPr>
          <a:xfrm>
            <a:off x="2767599" y="66654"/>
            <a:ext cx="360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Active User Trends Over Time</a:t>
            </a:r>
          </a:p>
        </p:txBody>
      </p:sp>
      <p:pic>
        <p:nvPicPr>
          <p:cNvPr id="2" name="Google Shape;116;p22">
            <a:extLst>
              <a:ext uri="{FF2B5EF4-FFF2-40B4-BE49-F238E27FC236}">
                <a16:creationId xmlns:a16="http://schemas.microsoft.com/office/drawing/2014/main" id="{70560352-3161-90A8-4FC3-D44AE8A3BA1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519" y="435986"/>
            <a:ext cx="5282289" cy="3088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0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84044" y="1329255"/>
            <a:ext cx="4812702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Correlation: </a:t>
            </a: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Clear correlation between time spent in bed and total minutes asleep.</a:t>
            </a:r>
            <a:b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GB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Outliers: </a:t>
            </a: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Some outliers suggest bed usage without actual sleep.</a:t>
            </a:r>
            <a:b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GB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Recommendation: </a:t>
            </a: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Encourage bed use solely for sleep to enhance sleep quality and improve sleep patterns.</a:t>
            </a:r>
            <a:b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GB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Action: </a:t>
            </a: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Designate the bed exclusively for sleep, considering the right environment and habits.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BA976-E8D6-D559-E359-E1F2BC7D5A3D}"/>
              </a:ext>
            </a:extLst>
          </p:cNvPr>
          <p:cNvSpPr txBox="1"/>
          <p:nvPr/>
        </p:nvSpPr>
        <p:spPr>
          <a:xfrm>
            <a:off x="1693993" y="201125"/>
            <a:ext cx="5755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Correlation Between Time in Bed and Time Asleep</a:t>
            </a:r>
          </a:p>
        </p:txBody>
      </p:sp>
      <p:pic>
        <p:nvPicPr>
          <p:cNvPr id="4" name="Google Shape;122;p23">
            <a:extLst>
              <a:ext uri="{FF2B5EF4-FFF2-40B4-BE49-F238E27FC236}">
                <a16:creationId xmlns:a16="http://schemas.microsoft.com/office/drawing/2014/main" id="{30A43C74-7881-C9E8-D070-B9289533E6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635" y="1173387"/>
            <a:ext cx="3989402" cy="3081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16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558053" y="1138535"/>
            <a:ext cx="3307976" cy="32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Clustering users based on three features:</a:t>
            </a:r>
          </a:p>
          <a:p>
            <a:pPr marL="342900" lvl="7" indent="-342900">
              <a:buClr>
                <a:srgbClr val="FE8F77"/>
              </a:buClr>
              <a:buSzPct val="71000"/>
              <a:buFont typeface="+mj-lt"/>
              <a:buAutoNum type="arabicPeriod"/>
            </a:pP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Total Steps</a:t>
            </a:r>
          </a:p>
          <a:p>
            <a:pPr marL="342900" lvl="7" indent="-342900">
              <a:buClr>
                <a:srgbClr val="FE8F77"/>
              </a:buClr>
              <a:buSzPct val="71000"/>
              <a:buFont typeface="+mj-lt"/>
              <a:buAutoNum type="arabicPeriod"/>
            </a:pP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Very Active Distance</a:t>
            </a:r>
          </a:p>
          <a:p>
            <a:pPr marL="342900" lvl="7" indent="-342900">
              <a:buClr>
                <a:srgbClr val="FE8F77"/>
              </a:buClr>
              <a:buSzPct val="71000"/>
              <a:buFont typeface="+mj-lt"/>
              <a:buAutoNum type="arabicPeriod"/>
            </a:pP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Calories</a:t>
            </a:r>
          </a:p>
          <a:p>
            <a:pPr lvl="7">
              <a:buClr>
                <a:srgbClr val="FE8F77"/>
              </a:buClr>
              <a:buSzPct val="71000"/>
            </a:pPr>
            <a:endParaRPr lang="en-GB"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lvl="7">
              <a:buClr>
                <a:srgbClr val="FE8F77"/>
              </a:buClr>
              <a:buSzPct val="71000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Purpose:</a:t>
            </a:r>
          </a:p>
          <a:p>
            <a:pPr lvl="7">
              <a:buClr>
                <a:srgbClr val="FE8F77"/>
              </a:buClr>
              <a:buSzPct val="71000"/>
            </a:pP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Assign users to three groups:</a:t>
            </a:r>
          </a:p>
          <a:p>
            <a:pPr marL="342900" lvl="8" indent="-342900">
              <a:buClr>
                <a:srgbClr val="FE8F77"/>
              </a:buClr>
              <a:buSzPct val="71000"/>
              <a:buFont typeface="+mj-lt"/>
              <a:buAutoNum type="arabicPeriod"/>
            </a:pP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Highly Active</a:t>
            </a:r>
          </a:p>
          <a:p>
            <a:pPr marL="342900" lvl="8" indent="-342900">
              <a:buClr>
                <a:srgbClr val="FE8F77"/>
              </a:buClr>
              <a:buSzPct val="71000"/>
              <a:buFont typeface="+mj-lt"/>
              <a:buAutoNum type="arabicPeriod"/>
            </a:pP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Moderately Active</a:t>
            </a:r>
          </a:p>
          <a:p>
            <a:pPr marL="342900" lvl="8" indent="-342900">
              <a:buClr>
                <a:srgbClr val="FE8F77"/>
              </a:buClr>
              <a:buSzPct val="71000"/>
              <a:buFont typeface="+mj-lt"/>
              <a:buAutoNum type="arabicPeriod"/>
            </a:pP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Not Very Active</a:t>
            </a:r>
          </a:p>
          <a:p>
            <a:pPr lvl="7">
              <a:buClr>
                <a:srgbClr val="FE8F77"/>
              </a:buClr>
              <a:buSzPct val="71000"/>
            </a:pPr>
            <a:endParaRPr lang="en-GB"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lvl="7">
              <a:buClr>
                <a:srgbClr val="FE8F77"/>
              </a:buClr>
              <a:buSzPct val="71000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Provide personalized recommendations based on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BA976-E8D6-D559-E359-E1F2BC7D5A3D}"/>
              </a:ext>
            </a:extLst>
          </p:cNvPr>
          <p:cNvSpPr txBox="1"/>
          <p:nvPr/>
        </p:nvSpPr>
        <p:spPr>
          <a:xfrm>
            <a:off x="2793458" y="197764"/>
            <a:ext cx="3557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K-Means Clustering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B50AE-E4FB-2D83-58C3-CB861245F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41"/>
          <a:stretch/>
        </p:blipFill>
        <p:spPr>
          <a:xfrm>
            <a:off x="4010585" y="721726"/>
            <a:ext cx="5072903" cy="40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2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CBA976-E8D6-D559-E359-E1F2BC7D5A3D}"/>
              </a:ext>
            </a:extLst>
          </p:cNvPr>
          <p:cNvSpPr txBox="1"/>
          <p:nvPr/>
        </p:nvSpPr>
        <p:spPr>
          <a:xfrm>
            <a:off x="2885990" y="213521"/>
            <a:ext cx="3259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Key Insights and 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DD16F-19A9-6CC9-30CD-3E0B3C4F0067}"/>
              </a:ext>
            </a:extLst>
          </p:cNvPr>
          <p:cNvSpPr txBox="1"/>
          <p:nvPr/>
        </p:nvSpPr>
        <p:spPr>
          <a:xfrm>
            <a:off x="1064795" y="1085850"/>
            <a:ext cx="690170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rgbClr val="FE8F77"/>
                </a:solidFill>
                <a:latin typeface="Arial Rounded MT Bold" panose="020F0704030504030204" pitchFamily="34" charset="0"/>
              </a:defRPr>
            </a:lvl1pPr>
          </a:lstStyle>
          <a:p>
            <a:pPr algn="ctr"/>
            <a:r>
              <a:rPr lang="en-GB" sz="1400" dirty="0"/>
              <a:t>Promote Physical Activity:</a:t>
            </a:r>
          </a:p>
          <a:p>
            <a:pPr lvl="1" algn="ctr"/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Send notifications in the early evening to encourage activity.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Enhance Engagement:</a:t>
            </a:r>
          </a:p>
          <a:p>
            <a:pPr algn="ctr"/>
            <a:r>
              <a:rPr lang="en-GB" sz="1400" b="0" dirty="0"/>
              <a:t>Motivate users with streaks and ranking systems.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Improve Sleep Quality:</a:t>
            </a:r>
          </a:p>
          <a:p>
            <a:pPr algn="ctr"/>
            <a:r>
              <a:rPr lang="en-GB" sz="1400" b="0" dirty="0"/>
              <a:t>Encourage bed use solely for sleep.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Personalized Recommendations:</a:t>
            </a:r>
          </a:p>
          <a:p>
            <a:pPr algn="ctr"/>
            <a:r>
              <a:rPr lang="en-GB" sz="1400" b="0" dirty="0"/>
              <a:t>Use clustering to assign users to groups and tailor recommendations.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Increase Data Diversity:</a:t>
            </a:r>
          </a:p>
          <a:p>
            <a:pPr algn="ctr"/>
            <a:r>
              <a:rPr lang="en-GB" sz="1400" b="0" dirty="0"/>
              <a:t>Collect more data from female users for better insights.</a:t>
            </a:r>
          </a:p>
        </p:txBody>
      </p:sp>
    </p:spTree>
    <p:extLst>
      <p:ext uri="{BB962C8B-B14F-4D97-AF65-F5344CB8AC3E}">
        <p14:creationId xmlns:p14="http://schemas.microsoft.com/office/powerpoint/2010/main" val="243348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09608" y="126721"/>
            <a:ext cx="6320117" cy="719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What is the goal of this analysis?</a:t>
            </a:r>
            <a:endParaRPr sz="3020"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02517" y="3627986"/>
            <a:ext cx="3703001" cy="122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r>
              <a:rPr lang="en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Develop better understanding of customer behaviour and health-related smart device usage trends</a:t>
            </a:r>
            <a:endParaRPr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endParaRPr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endParaRPr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endParaRPr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endParaRPr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209680" y="3625885"/>
            <a:ext cx="3967940" cy="119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990"/>
              <a:buNone/>
              <a:defRPr sz="2000" b="1">
                <a:solidFill>
                  <a:srgbClr val="FE8F77"/>
                </a:solidFill>
                <a:latin typeface="Arial Rounded MT Bold" panose="020F0704030504030204" pitchFamily="34" charset="0"/>
              </a:defRPr>
            </a:lvl1pPr>
            <a:lvl2pPr marL="914400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indent="-317500">
              <a:lnSpc>
                <a:spcPct val="115000"/>
              </a:lnSpc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indent="-317500">
              <a:lnSpc>
                <a:spcPct val="115000"/>
              </a:lnSpc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indent="-317500">
              <a:lnSpc>
                <a:spcPct val="115000"/>
              </a:lnSpc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indent="-317500">
              <a:lnSpc>
                <a:spcPct val="115000"/>
              </a:lnSpc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indent="-317500">
              <a:lnSpc>
                <a:spcPct val="115000"/>
              </a:lnSpc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 algn="ctr"/>
            <a:r>
              <a:rPr lang="en" sz="1800" dirty="0"/>
              <a:t>Customized marketing and personalized communication to acquire new  customers and retain existing ones</a:t>
            </a:r>
            <a:endParaRPr sz="1800" dirty="0"/>
          </a:p>
        </p:txBody>
      </p:sp>
      <p:cxnSp>
        <p:nvCxnSpPr>
          <p:cNvPr id="63" name="Google Shape;63;p14"/>
          <p:cNvCxnSpPr/>
          <p:nvPr/>
        </p:nvCxnSpPr>
        <p:spPr>
          <a:xfrm rot="10800000" flipH="1">
            <a:off x="4116668" y="4220944"/>
            <a:ext cx="906000" cy="2100"/>
          </a:xfrm>
          <a:prstGeom prst="straightConnector1">
            <a:avLst/>
          </a:prstGeom>
          <a:noFill/>
          <a:ln w="38100" cap="flat" cmpd="sng">
            <a:solidFill>
              <a:srgbClr val="FE8F77"/>
            </a:solidFill>
            <a:prstDash val="solid"/>
            <a:round/>
            <a:headEnd type="none" w="med" len="med"/>
            <a:tailEnd type="triangle" w="med" len="med"/>
          </a:ln>
          <a:effectLst>
            <a:glow rad="63500">
              <a:srgbClr val="FE8F77">
                <a:alpha val="40000"/>
              </a:srgbClr>
            </a:glow>
          </a:effectLst>
        </p:spPr>
      </p:cxnSp>
      <p:pic>
        <p:nvPicPr>
          <p:cNvPr id="64" name="Google Shape;64;p1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454" y="920455"/>
            <a:ext cx="3411091" cy="227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94039" y="15070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" sz="302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Understanding Customer Insights </a:t>
            </a:r>
            <a:endParaRPr sz="3020"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0341" y="2082836"/>
            <a:ext cx="4898091" cy="262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r>
              <a:rPr lang="en" sz="20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How do our users use their devices?</a:t>
            </a:r>
          </a:p>
          <a:p>
            <a:pPr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endParaRPr sz="20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endParaRPr sz="20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r>
              <a:rPr lang="en" sz="20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What are observable trends?</a:t>
            </a:r>
            <a:endParaRPr sz="20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endParaRPr lang="de-AT" sz="20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endParaRPr sz="20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r>
              <a:rPr lang="en" sz="20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How can we adapt our strategies and user experience accordingly?</a:t>
            </a:r>
            <a:endParaRPr sz="20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70239" y="688876"/>
            <a:ext cx="6604571" cy="60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990"/>
              <a:buNone/>
              <a:defRPr sz="3020" b="1">
                <a:solidFill>
                  <a:srgbClr val="FE8F77"/>
                </a:solidFill>
                <a:latin typeface="Arial Rounded MT Bold" panose="020F0704030504030204" pitchFamily="34" charset="0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" sz="2000" b="0" dirty="0"/>
              <a:t>Usage Patterns and Customer Segmentation</a:t>
            </a:r>
            <a:endParaRPr sz="2000" b="0" dirty="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050" y="2082836"/>
            <a:ext cx="3859348" cy="257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" sz="302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Data Source Overview</a:t>
            </a:r>
            <a:endParaRPr sz="3020"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5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FE8F77"/>
              </a:buClr>
              <a:buSzPts val="990"/>
            </a:pPr>
            <a:r>
              <a:rPr lang="en-GB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Dataset:</a:t>
            </a: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 "</a:t>
            </a:r>
            <a:r>
              <a:rPr lang="en-GB" sz="1400" dirty="0" err="1">
                <a:solidFill>
                  <a:srgbClr val="FE8F77"/>
                </a:solidFill>
                <a:latin typeface="Arial Rounded MT Bold" panose="020F0704030504030204" pitchFamily="34" charset="0"/>
              </a:rPr>
              <a:t>FitBit</a:t>
            </a: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 Fitness Tracker Data"</a:t>
            </a:r>
          </a:p>
          <a:p>
            <a:pPr>
              <a:lnSpc>
                <a:spcPct val="100000"/>
              </a:lnSpc>
              <a:buClr>
                <a:srgbClr val="FE8F77"/>
              </a:buClr>
              <a:buSzPts val="990"/>
            </a:pPr>
            <a:r>
              <a:rPr lang="en-GB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Source: </a:t>
            </a: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Möbius on Kaggle</a:t>
            </a:r>
          </a:p>
          <a:p>
            <a:pPr>
              <a:lnSpc>
                <a:spcPct val="100000"/>
              </a:lnSpc>
              <a:buClr>
                <a:srgbClr val="FE8F77"/>
              </a:buClr>
              <a:buSzPts val="990"/>
            </a:pPr>
            <a:r>
              <a:rPr lang="en-GB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License: </a:t>
            </a: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CC0</a:t>
            </a:r>
          </a:p>
          <a:p>
            <a:pPr>
              <a:lnSpc>
                <a:spcPct val="100000"/>
              </a:lnSpc>
              <a:buClr>
                <a:srgbClr val="FE8F77"/>
              </a:buClr>
              <a:buSzPts val="990"/>
            </a:pPr>
            <a:r>
              <a:rPr lang="en-GB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Data: </a:t>
            </a: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Minute-level outputs of activity, heart rate, sleep over 31 days</a:t>
            </a:r>
          </a:p>
          <a:p>
            <a:pPr>
              <a:lnSpc>
                <a:spcPct val="100000"/>
              </a:lnSpc>
              <a:buClr>
                <a:srgbClr val="FE8F77"/>
              </a:buClr>
              <a:buSzPts val="990"/>
            </a:pPr>
            <a:r>
              <a:rPr lang="en-GB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Users: </a:t>
            </a: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30 Fitbit users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endParaRPr lang="en-GB" sz="14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r>
              <a:rPr lang="en-GB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Metrics:</a:t>
            </a:r>
          </a:p>
          <a:p>
            <a:pPr>
              <a:lnSpc>
                <a:spcPct val="100000"/>
              </a:lnSpc>
              <a:buClr>
                <a:srgbClr val="FE8F77"/>
              </a:buClr>
              <a:buSzPts val="990"/>
            </a:pP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Steps taken</a:t>
            </a:r>
          </a:p>
          <a:p>
            <a:pPr>
              <a:lnSpc>
                <a:spcPct val="100000"/>
              </a:lnSpc>
              <a:buClr>
                <a:srgbClr val="FE8F77"/>
              </a:buClr>
              <a:buSzPts val="990"/>
            </a:pP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Activity intensity</a:t>
            </a:r>
          </a:p>
          <a:p>
            <a:pPr>
              <a:lnSpc>
                <a:spcPct val="100000"/>
              </a:lnSpc>
              <a:buClr>
                <a:srgbClr val="FE8F77"/>
              </a:buClr>
              <a:buSzPts val="990"/>
            </a:pP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Calorie expenditure</a:t>
            </a:r>
          </a:p>
          <a:p>
            <a:pPr>
              <a:lnSpc>
                <a:spcPct val="100000"/>
              </a:lnSpc>
              <a:buClr>
                <a:srgbClr val="FE8F77"/>
              </a:buClr>
              <a:buSzPts val="990"/>
            </a:pP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Sleep</a:t>
            </a:r>
          </a:p>
          <a:p>
            <a:pPr>
              <a:lnSpc>
                <a:spcPct val="100000"/>
              </a:lnSpc>
              <a:buClr>
                <a:srgbClr val="FE8F77"/>
              </a:buClr>
              <a:buSzPts val="990"/>
            </a:pP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Etc.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endParaRPr lang="en-GB" sz="14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>
              <a:lnSpc>
                <a:spcPct val="100000"/>
              </a:lnSpc>
              <a:buClr>
                <a:schemeClr val="dk1"/>
              </a:buClr>
              <a:buSzPts val="990"/>
              <a:buNone/>
            </a:pPr>
            <a:r>
              <a:rPr lang="en-GB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Applicability:</a:t>
            </a:r>
          </a:p>
          <a:p>
            <a:pPr>
              <a:lnSpc>
                <a:spcPct val="100000"/>
              </a:lnSpc>
              <a:buClr>
                <a:srgbClr val="FE8F77"/>
              </a:buClr>
              <a:buSzPts val="990"/>
            </a:pP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Insights are most relevant to </a:t>
            </a:r>
            <a:r>
              <a:rPr lang="en-GB" sz="1400" dirty="0" err="1">
                <a:solidFill>
                  <a:srgbClr val="FE8F77"/>
                </a:solidFill>
                <a:latin typeface="Arial Rounded MT Bold" panose="020F0704030504030204" pitchFamily="34" charset="0"/>
              </a:rPr>
              <a:t>Bellabeat</a:t>
            </a: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 Time users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" sz="302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Workflow: Data Assessment and Cleaning</a:t>
            </a:r>
            <a:endParaRPr sz="3020"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367633"/>
            <a:ext cx="8520600" cy="1432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buClr>
                <a:srgbClr val="FE8F77"/>
              </a:buClr>
              <a:buSzPct val="70000"/>
            </a:pP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Assess data structure</a:t>
            </a:r>
            <a:b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GB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>
              <a:buClr>
                <a:srgbClr val="FE8F77"/>
              </a:buClr>
              <a:buSzPct val="70000"/>
            </a:pPr>
            <a:r>
              <a:rPr lang="en-GB" sz="1400" dirty="0" err="1">
                <a:solidFill>
                  <a:srgbClr val="FE8F77"/>
                </a:solidFill>
                <a:latin typeface="Arial Rounded MT Bold" panose="020F0704030504030204" pitchFamily="34" charset="0"/>
              </a:rPr>
              <a:t>Analyze</a:t>
            </a: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 data distribution</a:t>
            </a:r>
            <a:b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GB" sz="14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>
              <a:buClr>
                <a:srgbClr val="FE8F77"/>
              </a:buClr>
              <a:buSzPct val="70000"/>
            </a:pPr>
            <a:r>
              <a:rPr lang="en-GB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Clean missing data &amp; outliers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D1884E-D8FB-3096-F272-82B0104DD9C2}"/>
              </a:ext>
            </a:extLst>
          </p:cNvPr>
          <p:cNvGrpSpPr/>
          <p:nvPr/>
        </p:nvGrpSpPr>
        <p:grpSpPr>
          <a:xfrm>
            <a:off x="521074" y="2954991"/>
            <a:ext cx="8404411" cy="1200150"/>
            <a:chOff x="521074" y="2954991"/>
            <a:chExt cx="8404411" cy="1200150"/>
          </a:xfrm>
        </p:grpSpPr>
        <p:pic>
          <p:nvPicPr>
            <p:cNvPr id="85" name="Google Shape;8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00" y="3054784"/>
              <a:ext cx="8231598" cy="10128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9F0D4FA-A1A8-E163-8577-9E989F59CB4B}"/>
                </a:ext>
              </a:extLst>
            </p:cNvPr>
            <p:cNvSpPr/>
            <p:nvPr/>
          </p:nvSpPr>
          <p:spPr>
            <a:xfrm>
              <a:off x="521074" y="2954991"/>
              <a:ext cx="8404411" cy="1200150"/>
            </a:xfrm>
            <a:prstGeom prst="rect">
              <a:avLst/>
            </a:prstGeom>
            <a:noFill/>
            <a:ln>
              <a:solidFill>
                <a:srgbClr val="FE8F7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79786" y="227732"/>
            <a:ext cx="56715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Workflow: Correlation Analysis</a:t>
            </a:r>
            <a:endParaRPr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21784" y="2010028"/>
            <a:ext cx="3587947" cy="188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Feature Correlation</a:t>
            </a:r>
          </a:p>
          <a:p>
            <a:pPr lvl="1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Identify relationships between variables</a:t>
            </a:r>
            <a:b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GB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User </a:t>
            </a:r>
            <a:r>
              <a:rPr lang="en-GB" b="1" dirty="0" err="1">
                <a:solidFill>
                  <a:srgbClr val="FE8F77"/>
                </a:solidFill>
                <a:latin typeface="Arial Rounded MT Bold" panose="020F0704030504030204" pitchFamily="34" charset="0"/>
              </a:rPr>
              <a:t>Behavior</a:t>
            </a: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 Insights</a:t>
            </a:r>
          </a:p>
          <a:p>
            <a:pPr lvl="1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Understand how users interact with their devices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BDACA2-CE71-66D2-B29B-2BC6E6A430A0}"/>
              </a:ext>
            </a:extLst>
          </p:cNvPr>
          <p:cNvGrpSpPr/>
          <p:nvPr/>
        </p:nvGrpSpPr>
        <p:grpSpPr>
          <a:xfrm>
            <a:off x="4138123" y="917760"/>
            <a:ext cx="4582296" cy="4074459"/>
            <a:chOff x="3896075" y="971550"/>
            <a:chExt cx="4582296" cy="4074459"/>
          </a:xfrm>
        </p:grpSpPr>
        <p:pic>
          <p:nvPicPr>
            <p:cNvPr id="92" name="Google Shape;92;p18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20933" y="1034987"/>
              <a:ext cx="4427654" cy="3947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29AB89-AA37-18E1-855B-4040F33659DB}"/>
                </a:ext>
              </a:extLst>
            </p:cNvPr>
            <p:cNvSpPr/>
            <p:nvPr/>
          </p:nvSpPr>
          <p:spPr>
            <a:xfrm>
              <a:off x="3896075" y="971550"/>
              <a:ext cx="4582296" cy="4074459"/>
            </a:xfrm>
            <a:prstGeom prst="rect">
              <a:avLst/>
            </a:prstGeom>
            <a:noFill/>
            <a:ln>
              <a:solidFill>
                <a:srgbClr val="FE8F7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Workflow: Clustering</a:t>
            </a:r>
            <a:endParaRPr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705799"/>
            <a:ext cx="3675600" cy="212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Data Scaling </a:t>
            </a:r>
          </a:p>
          <a:p>
            <a:pPr lvl="1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Prepare data for clustering using </a:t>
            </a:r>
            <a:r>
              <a:rPr lang="en-GB" dirty="0" err="1">
                <a:solidFill>
                  <a:srgbClr val="FE8F77"/>
                </a:solidFill>
                <a:latin typeface="Arial Rounded MT Bold" panose="020F0704030504030204" pitchFamily="34" charset="0"/>
              </a:rPr>
              <a:t>StandardScaler</a:t>
            </a: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.</a:t>
            </a:r>
            <a:br>
              <a:rPr lang="en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GB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K-Means Clustering </a:t>
            </a:r>
          </a:p>
          <a:p>
            <a:pPr lvl="1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Group users into 3 clusters based on </a:t>
            </a:r>
            <a:r>
              <a:rPr lang="en-GB" dirty="0" err="1">
                <a:solidFill>
                  <a:srgbClr val="FE8F77"/>
                </a:solidFill>
                <a:latin typeface="Arial Rounded MT Bold" panose="020F0704030504030204" pitchFamily="34" charset="0"/>
              </a:rPr>
              <a:t>behavior</a:t>
            </a:r>
            <a:r>
              <a:rPr lang="en-GB" dirty="0">
                <a:solidFill>
                  <a:srgbClr val="FE8F77"/>
                </a:solidFill>
                <a:latin typeface="Arial Rounded MT Bold" panose="020F0704030504030204" pitchFamily="34" charset="0"/>
              </a:rPr>
              <a:t>.</a:t>
            </a:r>
            <a:endParaRPr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6DA7F9-9A92-D905-BF83-002994715D84}"/>
              </a:ext>
            </a:extLst>
          </p:cNvPr>
          <p:cNvGrpSpPr/>
          <p:nvPr/>
        </p:nvGrpSpPr>
        <p:grpSpPr>
          <a:xfrm>
            <a:off x="4138331" y="1499347"/>
            <a:ext cx="4561915" cy="2548218"/>
            <a:chOff x="4138331" y="1499347"/>
            <a:chExt cx="4561915" cy="2548218"/>
          </a:xfrm>
        </p:grpSpPr>
        <p:pic>
          <p:nvPicPr>
            <p:cNvPr id="99" name="Google Shape;9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10575" y="1564433"/>
              <a:ext cx="4419601" cy="24046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5CF6A3-9081-8286-9186-E1EE60C48984}"/>
                </a:ext>
              </a:extLst>
            </p:cNvPr>
            <p:cNvSpPr/>
            <p:nvPr/>
          </p:nvSpPr>
          <p:spPr>
            <a:xfrm>
              <a:off x="4138331" y="1499347"/>
              <a:ext cx="4561915" cy="2548218"/>
            </a:xfrm>
            <a:prstGeom prst="rect">
              <a:avLst/>
            </a:prstGeom>
            <a:noFill/>
            <a:ln>
              <a:solidFill>
                <a:srgbClr val="FE8F7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268132" y="118929"/>
            <a:ext cx="31273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Key Health Insights</a:t>
            </a:r>
            <a:endParaRPr sz="2400"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7CA0E-8204-58DE-7462-504499F81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68132" y="728237"/>
            <a:ext cx="8415306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Majority of users are only lightly active.</a:t>
            </a:r>
            <a:b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US" altLang="en-US" sz="14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US" altLang="en-US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Average Sleep: </a:t>
            </a:r>
            <a: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Participants average 7 hours of sleep per night. </a:t>
            </a:r>
            <a:b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US" altLang="en-US" sz="14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US" altLang="en-US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Average Steps: </a:t>
            </a:r>
            <a: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7,638 steps/day, slightly below the recommended 8,000 steps for significant health benefits.</a:t>
            </a:r>
            <a:b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US" altLang="en-US" sz="14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US" altLang="en-US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Very Active Minutes: </a:t>
            </a:r>
            <a: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Mean of 21 minutes/day. Room to encourage more high-intensity workouts.</a:t>
            </a:r>
            <a:b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US" altLang="en-US" sz="14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US" altLang="en-US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Sedentary Time: </a:t>
            </a:r>
            <a: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Participants are sedentary for about 16.5 hours/day, common in industrialized countries. Increases risks of obesity and heart disease.</a:t>
            </a:r>
            <a:b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US" altLang="en-US" sz="14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US" altLang="en-US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Action: </a:t>
            </a:r>
            <a: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Promote increased physical activity to combat health risks.</a:t>
            </a:r>
            <a:b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US" altLang="en-US" sz="14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US" altLang="en-US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Caloric Burn: </a:t>
            </a:r>
            <a: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Average daily calorie burn is 2,304 calories.</a:t>
            </a:r>
            <a:b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US" altLang="en-US" sz="14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buClr>
                <a:srgbClr val="FE8F77"/>
              </a:buClr>
              <a:buSzPct val="71000"/>
            </a:pPr>
            <a:r>
              <a:rPr lang="en-US" altLang="en-US" sz="14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Weight &amp; BMI: </a:t>
            </a:r>
            <a:r>
              <a:rPr lang="en-US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Average weight is 72 kg, with a mean BMI of 25.18, which is rather high, </a:t>
            </a:r>
            <a:r>
              <a:rPr lang="en-GB" altLang="en-US" sz="14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highlighting the importance of maintaining a healthy lifestyle.</a:t>
            </a:r>
            <a:endParaRPr lang="en-US" altLang="en-US" sz="14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311" y="482231"/>
            <a:ext cx="5632705" cy="295431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26894" y="3482789"/>
            <a:ext cx="9117105" cy="158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  <a:buFont typeface="Arial" panose="020B0604020202020204" pitchFamily="34" charset="0"/>
              <a:buChar char="•"/>
            </a:pPr>
            <a:r>
              <a:rPr lang="en-GB" sz="13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Activity Peaks: </a:t>
            </a:r>
            <a:r>
              <a:rPr lang="en-GB" sz="13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Most activity happens between 5 am and 11 pm, with peaks around 5 pm and 7 pm.</a:t>
            </a:r>
            <a:br>
              <a:rPr lang="en-GB" sz="1300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GB" sz="13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  <a:buFont typeface="Arial" panose="020B0604020202020204" pitchFamily="34" charset="0"/>
              <a:buChar char="•"/>
            </a:pPr>
            <a:r>
              <a:rPr lang="en-GB" sz="13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Insight: </a:t>
            </a:r>
            <a:r>
              <a:rPr lang="en-GB" sz="13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Indicates post-work gym or other activities.</a:t>
            </a:r>
            <a:br>
              <a:rPr lang="en-GB" sz="1300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GB" sz="13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  <a:buFont typeface="Arial" panose="020B0604020202020204" pitchFamily="34" charset="0"/>
              <a:buChar char="•"/>
            </a:pPr>
            <a:r>
              <a:rPr lang="en-GB" sz="13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Correlation: </a:t>
            </a:r>
            <a:r>
              <a:rPr lang="en-GB" sz="1300" dirty="0">
                <a:solidFill>
                  <a:srgbClr val="FE8F77"/>
                </a:solidFill>
                <a:latin typeface="Arial Rounded MT Bold" panose="020F0704030504030204" pitchFamily="34" charset="0"/>
              </a:rPr>
              <a:t>Intensity and calorie burn are closely related.</a:t>
            </a:r>
            <a:br>
              <a:rPr lang="en-GB" sz="1300" dirty="0">
                <a:solidFill>
                  <a:srgbClr val="FE8F77"/>
                </a:solidFill>
                <a:latin typeface="Arial Rounded MT Bold" panose="020F0704030504030204" pitchFamily="34" charset="0"/>
              </a:rPr>
            </a:br>
            <a:endParaRPr lang="en-GB" sz="1300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E8F77"/>
              </a:buClr>
              <a:buSzPct val="71000"/>
              <a:buFont typeface="Arial" panose="020B0604020202020204" pitchFamily="34" charset="0"/>
              <a:buChar char="•"/>
            </a:pPr>
            <a:r>
              <a:rPr lang="en-GB" sz="13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Recommendation: Sending notifications to promote physical activity during peak times can motivate people.</a:t>
            </a:r>
            <a:endParaRPr sz="1300" b="1" dirty="0">
              <a:solidFill>
                <a:srgbClr val="FE8F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BA976-E8D6-D559-E359-E1F2BC7D5A3D}"/>
              </a:ext>
            </a:extLst>
          </p:cNvPr>
          <p:cNvSpPr txBox="1"/>
          <p:nvPr/>
        </p:nvSpPr>
        <p:spPr>
          <a:xfrm>
            <a:off x="1716905" y="66654"/>
            <a:ext cx="5709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E8F77"/>
                </a:solidFill>
                <a:latin typeface="Arial Rounded MT Bold" panose="020F0704030504030204" pitchFamily="34" charset="0"/>
              </a:rPr>
              <a:t>Activity and Calorie Patterns Throughout the Day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Microsoft Office PowerPoint</Application>
  <PresentationFormat>On-screen Show (16:9)</PresentationFormat>
  <Paragraphs>96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Arial Rounded MT Bold</vt:lpstr>
      <vt:lpstr>Simple Light</vt:lpstr>
      <vt:lpstr>PowerPoint Presentation</vt:lpstr>
      <vt:lpstr>What is the goal of this analysis?</vt:lpstr>
      <vt:lpstr>Understanding Customer Insights </vt:lpstr>
      <vt:lpstr>Data Source Overview</vt:lpstr>
      <vt:lpstr>Workflow: Data Assessment and Cleaning</vt:lpstr>
      <vt:lpstr>Workflow: Correlation Analysis</vt:lpstr>
      <vt:lpstr>Workflow: Clustering</vt:lpstr>
      <vt:lpstr>Key Health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Jens Reich</cp:lastModifiedBy>
  <cp:revision>1</cp:revision>
  <dcterms:modified xsi:type="dcterms:W3CDTF">2024-06-26T13:57:07Z</dcterms:modified>
</cp:coreProperties>
</file>